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29"/>
    <p:restoredTop sz="94872"/>
  </p:normalViewPr>
  <p:slideViewPr>
    <p:cSldViewPr snapToGrid="0" snapToObjects="1">
      <p:cViewPr varScale="1">
        <p:scale>
          <a:sx n="44" d="100"/>
          <a:sy n="44" d="100"/>
        </p:scale>
        <p:origin x="208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Solutions proposées</a:t>
          </a:r>
          <a:endParaRPr lang="en-US" dirty="0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 dirty="0"/>
            <a:t>Base de données</a:t>
          </a:r>
          <a:endParaRPr lang="en-US" dirty="0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 dirty="0"/>
            <a:t>MongoDB</a:t>
          </a:r>
          <a:endParaRPr lang="en-US" dirty="0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3708FE04-0FE6-4743-B7E4-0FFCFCEC65E4}">
      <dgm:prSet/>
      <dgm:spPr/>
      <dgm:t>
        <a:bodyPr/>
        <a:lstStyle/>
        <a:p>
          <a:r>
            <a:rPr lang="fr-FR" dirty="0"/>
            <a:t>Paiement</a:t>
          </a:r>
        </a:p>
      </dgm:t>
    </dgm:pt>
    <dgm:pt modelId="{AB961C96-D498-D94D-BB23-B4EE42271A4C}" type="parTrans" cxnId="{A49A220E-E767-EE47-9E66-3FB2C52223D7}">
      <dgm:prSet/>
      <dgm:spPr/>
      <dgm:t>
        <a:bodyPr/>
        <a:lstStyle/>
        <a:p>
          <a:endParaRPr lang="fr-FR"/>
        </a:p>
      </dgm:t>
    </dgm:pt>
    <dgm:pt modelId="{84456869-85BE-2F4A-85A3-EF7A6983E4A5}" type="sibTrans" cxnId="{A49A220E-E767-EE47-9E66-3FB2C52223D7}">
      <dgm:prSet/>
      <dgm:spPr/>
      <dgm:t>
        <a:bodyPr/>
        <a:lstStyle/>
        <a:p>
          <a:endParaRPr lang="fr-FR"/>
        </a:p>
      </dgm:t>
    </dgm:pt>
    <dgm:pt modelId="{502EEB9C-5989-5249-BA7D-9CE17E48F86C}">
      <dgm:prSet/>
      <dgm:spPr/>
      <dgm:t>
        <a:bodyPr/>
        <a:lstStyle/>
        <a:p>
          <a:r>
            <a:rPr lang="fr-FR" dirty="0"/>
            <a:t>Stripe</a:t>
          </a:r>
        </a:p>
      </dgm:t>
    </dgm:pt>
    <dgm:pt modelId="{67B2A305-1251-464F-8997-8F76617E24A3}" type="parTrans" cxnId="{CEBAFB4B-04D7-AE45-9591-E0F80968860B}">
      <dgm:prSet/>
      <dgm:spPr/>
      <dgm:t>
        <a:bodyPr/>
        <a:lstStyle/>
        <a:p>
          <a:endParaRPr lang="fr-FR"/>
        </a:p>
      </dgm:t>
    </dgm:pt>
    <dgm:pt modelId="{AFD11207-BFBD-9B42-9978-23B228FBB9B1}" type="sibTrans" cxnId="{CEBAFB4B-04D7-AE45-9591-E0F80968860B}">
      <dgm:prSet/>
      <dgm:spPr/>
      <dgm:t>
        <a:bodyPr/>
        <a:lstStyle/>
        <a:p>
          <a:endParaRPr lang="fr-FR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4"/>
      <dgm:spPr/>
    </dgm:pt>
    <dgm:pt modelId="{E5ED6516-4430-BD4A-B77C-5F95FB3C08E5}" type="pres">
      <dgm:prSet presAssocID="{34D39AE0-21FC-4E7B-9A77-FB7AB50D0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4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4"/>
      <dgm:spPr/>
    </dgm:pt>
    <dgm:pt modelId="{6EFDBCFA-E9B2-B442-8B88-73EF636F8B90}" type="pres">
      <dgm:prSet presAssocID="{35C853D2-D034-4C89-9FD1-A389ECB2D7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4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4"/>
      <dgm:spPr/>
    </dgm:pt>
    <dgm:pt modelId="{9BCE636D-30F3-774D-ADFA-CFAE7534B465}" type="pres">
      <dgm:prSet presAssocID="{B3B05995-5831-4A3A-928E-09BA2D8C1F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4">
        <dgm:presLayoutVars>
          <dgm:bulletEnabled val="1"/>
        </dgm:presLayoutVars>
      </dgm:prSet>
      <dgm:spPr/>
    </dgm:pt>
    <dgm:pt modelId="{F0B40E0D-A793-D045-BA3F-FC7B9979E8EC}" type="pres">
      <dgm:prSet presAssocID="{1266C28E-C8C4-4414-B07E-21B42C744F45}" presName="spaceBetweenRectangles" presStyleCnt="0"/>
      <dgm:spPr/>
    </dgm:pt>
    <dgm:pt modelId="{5D5B4A70-9DAA-BE4A-B00A-2B769324F1B6}" type="pres">
      <dgm:prSet presAssocID="{3708FE04-0FE6-4743-B7E4-0FFCFCEC65E4}" presName="parentLin" presStyleCnt="0"/>
      <dgm:spPr/>
    </dgm:pt>
    <dgm:pt modelId="{5468F3A8-1104-C04B-B636-02A85898AE34}" type="pres">
      <dgm:prSet presAssocID="{3708FE04-0FE6-4743-B7E4-0FFCFCEC65E4}" presName="parentLeftMargin" presStyleLbl="node1" presStyleIdx="2" presStyleCnt="4"/>
      <dgm:spPr/>
    </dgm:pt>
    <dgm:pt modelId="{36C0F5E8-2F4C-B143-963E-8D6F2327548A}" type="pres">
      <dgm:prSet presAssocID="{3708FE04-0FE6-4743-B7E4-0FFCFCEC65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F8B6581-20A2-954A-A4A1-D9A0595FD2B4}" type="pres">
      <dgm:prSet presAssocID="{3708FE04-0FE6-4743-B7E4-0FFCFCEC65E4}" presName="negativeSpace" presStyleCnt="0"/>
      <dgm:spPr/>
    </dgm:pt>
    <dgm:pt modelId="{256ACC85-8244-C240-9E8B-27F4D9EA1DBE}" type="pres">
      <dgm:prSet presAssocID="{3708FE04-0FE6-4743-B7E4-0FFCFCEC65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A49A220E-E767-EE47-9E66-3FB2C52223D7}" srcId="{320779FE-A9CD-4956-89DC-E04049A5A5F0}" destId="{3708FE04-0FE6-4743-B7E4-0FFCFCEC65E4}" srcOrd="3" destOrd="0" parTransId="{AB961C96-D498-D94D-BB23-B4EE42271A4C}" sibTransId="{84456869-85BE-2F4A-85A3-EF7A6983E4A5}"/>
    <dgm:cxn modelId="{61EAE11E-8CFD-B14D-8FD1-7CAA5D119FAA}" type="presOf" srcId="{3708FE04-0FE6-4743-B7E4-0FFCFCEC65E4}" destId="{5468F3A8-1104-C04B-B636-02A85898AE34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CEBAFB4B-04D7-AE45-9591-E0F80968860B}" srcId="{3708FE04-0FE6-4743-B7E4-0FFCFCEC65E4}" destId="{502EEB9C-5989-5249-BA7D-9CE17E48F86C}" srcOrd="0" destOrd="0" parTransId="{67B2A305-1251-464F-8997-8F76617E24A3}" sibTransId="{AFD11207-BFBD-9B42-9978-23B228FBB9B1}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B1CC8FC3-55FE-F748-A0ED-FCB2881BF81B}" type="presOf" srcId="{3708FE04-0FE6-4743-B7E4-0FFCFCEC65E4}" destId="{36C0F5E8-2F4C-B143-963E-8D6F2327548A}" srcOrd="1" destOrd="0" presId="urn:microsoft.com/office/officeart/2005/8/layout/list1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422A9DF6-E5EF-A746-AE26-0BFF3B028B7F}" type="presOf" srcId="{502EEB9C-5989-5249-BA7D-9CE17E48F86C}" destId="{256ACC85-8244-C240-9E8B-27F4D9EA1DBE}" srcOrd="0" destOrd="0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  <dgm:cxn modelId="{DEF5FA89-77FC-6147-8D12-DD1E12324264}" type="presParOf" srcId="{1B301C22-4F20-134F-9141-6B07748B97EC}" destId="{F0B40E0D-A793-D045-BA3F-FC7B9979E8EC}" srcOrd="11" destOrd="0" presId="urn:microsoft.com/office/officeart/2005/8/layout/list1"/>
    <dgm:cxn modelId="{BDCDF21D-80DC-C442-BB4C-CBB7B438AB2E}" type="presParOf" srcId="{1B301C22-4F20-134F-9141-6B07748B97EC}" destId="{5D5B4A70-9DAA-BE4A-B00A-2B769324F1B6}" srcOrd="12" destOrd="0" presId="urn:microsoft.com/office/officeart/2005/8/layout/list1"/>
    <dgm:cxn modelId="{15DA084F-7EDC-0B4E-A46C-EC625B0B109E}" type="presParOf" srcId="{5D5B4A70-9DAA-BE4A-B00A-2B769324F1B6}" destId="{5468F3A8-1104-C04B-B636-02A85898AE34}" srcOrd="0" destOrd="0" presId="urn:microsoft.com/office/officeart/2005/8/layout/list1"/>
    <dgm:cxn modelId="{44CC5F50-F87A-9E44-B3A0-DEF4BBEA9FC4}" type="presParOf" srcId="{5D5B4A70-9DAA-BE4A-B00A-2B769324F1B6}" destId="{36C0F5E8-2F4C-B143-963E-8D6F2327548A}" srcOrd="1" destOrd="0" presId="urn:microsoft.com/office/officeart/2005/8/layout/list1"/>
    <dgm:cxn modelId="{E7FDA4EB-26AC-074D-B79A-DA843B6781BD}" type="presParOf" srcId="{1B301C22-4F20-134F-9141-6B07748B97EC}" destId="{BF8B6581-20A2-954A-A4A1-D9A0595FD2B4}" srcOrd="13" destOrd="0" presId="urn:microsoft.com/office/officeart/2005/8/layout/list1"/>
    <dgm:cxn modelId="{6B5AA7BF-AE44-EA47-A3CF-990EF72E7496}" type="presParOf" srcId="{1B301C22-4F20-134F-9141-6B07748B97EC}" destId="{256ACC85-8244-C240-9E8B-27F4D9EA1D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Solutions proposées</a:t>
          </a:r>
          <a:endParaRPr lang="en-US" sz="1900" kern="1200" dirty="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360521"/>
          <a:ext cx="6449246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CMS -&gt; Lenteur (Problème de référencement)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Totale maîtrise de notre système</a:t>
          </a:r>
          <a:endParaRPr lang="en-US" sz="1700" kern="1200"/>
        </a:p>
      </dsp:txBody>
      <dsp:txXfrm>
        <a:off x="0" y="360521"/>
        <a:ext cx="6449246" cy="990675"/>
      </dsp:txXfrm>
    </dsp:sp>
    <dsp:sp modelId="{E5ED6516-4430-BD4A-B77C-5F95FB3C08E5}">
      <dsp:nvSpPr>
        <dsp:cNvPr id="0" name=""/>
        <dsp:cNvSpPr/>
      </dsp:nvSpPr>
      <dsp:spPr>
        <a:xfrm>
          <a:off x="322462" y="109601"/>
          <a:ext cx="451447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Création des sites « From scratch »</a:t>
          </a:r>
          <a:endParaRPr lang="en-US" sz="1700" kern="1200"/>
        </a:p>
      </dsp:txBody>
      <dsp:txXfrm>
        <a:off x="346960" y="134099"/>
        <a:ext cx="4465476" cy="452844"/>
      </dsp:txXfrm>
    </dsp:sp>
    <dsp:sp modelId="{91417C57-890A-254E-91D7-55F3F027CD96}">
      <dsp:nvSpPr>
        <dsp:cNvPr id="0" name=""/>
        <dsp:cNvSpPr/>
      </dsp:nvSpPr>
      <dsp:spPr>
        <a:xfrm>
          <a:off x="0" y="1693916"/>
          <a:ext cx="6449246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HTML / CSS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Javascript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React.JS (Front)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Node.JS (Back)</a:t>
          </a:r>
          <a:endParaRPr lang="en-US" sz="1700" kern="1200"/>
        </a:p>
      </dsp:txBody>
      <dsp:txXfrm>
        <a:off x="0" y="1693916"/>
        <a:ext cx="6449246" cy="1552950"/>
      </dsp:txXfrm>
    </dsp:sp>
    <dsp:sp modelId="{6EFDBCFA-E9B2-B442-8B88-73EF636F8B90}">
      <dsp:nvSpPr>
        <dsp:cNvPr id="0" name=""/>
        <dsp:cNvSpPr/>
      </dsp:nvSpPr>
      <dsp:spPr>
        <a:xfrm>
          <a:off x="322462" y="1442996"/>
          <a:ext cx="451447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Quels langages ?</a:t>
          </a:r>
          <a:endParaRPr lang="en-US" sz="1700" kern="1200"/>
        </a:p>
      </dsp:txBody>
      <dsp:txXfrm>
        <a:off x="346960" y="1467494"/>
        <a:ext cx="4465476" cy="452844"/>
      </dsp:txXfrm>
    </dsp:sp>
    <dsp:sp modelId="{445793C1-4ADE-6545-A013-6F81A545D44A}">
      <dsp:nvSpPr>
        <dsp:cNvPr id="0" name=""/>
        <dsp:cNvSpPr/>
      </dsp:nvSpPr>
      <dsp:spPr>
        <a:xfrm>
          <a:off x="0" y="3589586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MongoDB</a:t>
          </a:r>
          <a:endParaRPr lang="en-US" sz="1700" kern="1200" dirty="0"/>
        </a:p>
      </dsp:txBody>
      <dsp:txXfrm>
        <a:off x="0" y="3589586"/>
        <a:ext cx="6449246" cy="722925"/>
      </dsp:txXfrm>
    </dsp:sp>
    <dsp:sp modelId="{9BCE636D-30F3-774D-ADFA-CFAE7534B465}">
      <dsp:nvSpPr>
        <dsp:cNvPr id="0" name=""/>
        <dsp:cNvSpPr/>
      </dsp:nvSpPr>
      <dsp:spPr>
        <a:xfrm>
          <a:off x="322462" y="3338666"/>
          <a:ext cx="451447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Base de données</a:t>
          </a:r>
          <a:endParaRPr lang="en-US" sz="1700" kern="1200" dirty="0"/>
        </a:p>
      </dsp:txBody>
      <dsp:txXfrm>
        <a:off x="346960" y="3363164"/>
        <a:ext cx="4465476" cy="452844"/>
      </dsp:txXfrm>
    </dsp:sp>
    <dsp:sp modelId="{256ACC85-8244-C240-9E8B-27F4D9EA1DBE}">
      <dsp:nvSpPr>
        <dsp:cNvPr id="0" name=""/>
        <dsp:cNvSpPr/>
      </dsp:nvSpPr>
      <dsp:spPr>
        <a:xfrm>
          <a:off x="0" y="4655231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Stripe</a:t>
          </a:r>
        </a:p>
      </dsp:txBody>
      <dsp:txXfrm>
        <a:off x="0" y="4655231"/>
        <a:ext cx="6449246" cy="722925"/>
      </dsp:txXfrm>
    </dsp:sp>
    <dsp:sp modelId="{36C0F5E8-2F4C-B143-963E-8D6F2327548A}">
      <dsp:nvSpPr>
        <dsp:cNvPr id="0" name=""/>
        <dsp:cNvSpPr/>
      </dsp:nvSpPr>
      <dsp:spPr>
        <a:xfrm>
          <a:off x="322462" y="4404311"/>
          <a:ext cx="451447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Paiement</a:t>
          </a:r>
        </a:p>
      </dsp:txBody>
      <dsp:txXfrm>
        <a:off x="346960" y="4428809"/>
        <a:ext cx="4465476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31/05/2022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470DB9-E206-1C1D-3C19-D7E2D649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25" y="2471117"/>
            <a:ext cx="503555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60048359-5867-9077-5B65-028D331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1" y="2851111"/>
            <a:ext cx="4774329" cy="34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283B4D1-6652-6876-4ED1-9237E1E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10" y="1902727"/>
            <a:ext cx="6496762" cy="46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60801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B60098F-9C88-1A2D-2F09-1AF9336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96" y="0"/>
            <a:ext cx="381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7" y="-546504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7ACF963-AD5D-5F89-6C79-0A8AD50E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8" y="1260587"/>
            <a:ext cx="9370441" cy="56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262</Words>
  <Application>Microsoft Macintosh PowerPoint</Application>
  <PresentationFormat>Grand écran</PresentationFormat>
  <Paragraphs>70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8</cp:revision>
  <dcterms:created xsi:type="dcterms:W3CDTF">2022-05-20T13:50:42Z</dcterms:created>
  <dcterms:modified xsi:type="dcterms:W3CDTF">2022-05-31T13:28:52Z</dcterms:modified>
</cp:coreProperties>
</file>